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g" ContentType="image/tif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2019/7/30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2019/7/30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2019/7/30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2019/7/30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2019/7/30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foursquare.com/docs/resources/categories" TargetMode="External"/><Relationship Id="rId2" Type="http://schemas.openxmlformats.org/officeDocument/2006/relationships/hyperlink" Target="https://github.com/seattleio/seattle-boundaries-data/blob/master/data/neighborhoods.geojson"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1124744"/>
            <a:ext cx="7772400" cy="1470025"/>
          </a:xfrm>
        </p:spPr>
        <p:txBody>
          <a:bodyPr/>
          <a:lstStyle/>
          <a:p>
            <a:r>
              <a:rPr lang="en-US" altLang="zh-CN" dirty="0" smtClean="0"/>
              <a:t>Sushi Restaurant in Seattle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760" y="3140968"/>
            <a:ext cx="7482840" cy="2583180"/>
          </a:xfrm>
          <a:prstGeom prst="rect">
            <a:avLst/>
          </a:prstGeom>
        </p:spPr>
      </p:pic>
    </p:spTree>
    <p:extLst>
      <p:ext uri="{BB962C8B-B14F-4D97-AF65-F5344CB8AC3E}">
        <p14:creationId xmlns:p14="http://schemas.microsoft.com/office/powerpoint/2010/main" val="1857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260648"/>
            <a:ext cx="7772400" cy="1470025"/>
          </a:xfrm>
        </p:spPr>
        <p:txBody>
          <a:bodyPr/>
          <a:lstStyle/>
          <a:p>
            <a:r>
              <a:rPr lang="en-US" altLang="zh-CN" dirty="0" smtClean="0"/>
              <a:t>Introduction</a:t>
            </a:r>
            <a:endParaRPr lang="zh-CN" altLang="en-US" dirty="0"/>
          </a:p>
        </p:txBody>
      </p:sp>
      <p:sp>
        <p:nvSpPr>
          <p:cNvPr id="3" name="矩形 2"/>
          <p:cNvSpPr/>
          <p:nvPr/>
        </p:nvSpPr>
        <p:spPr>
          <a:xfrm>
            <a:off x="1059024" y="1556792"/>
            <a:ext cx="7488832" cy="923330"/>
          </a:xfrm>
          <a:prstGeom prst="rect">
            <a:avLst/>
          </a:prstGeom>
        </p:spPr>
        <p:txBody>
          <a:bodyPr wrap="square">
            <a:spAutoFit/>
          </a:bodyPr>
          <a:lstStyle/>
          <a:p>
            <a:r>
              <a:rPr lang="en-US" altLang="zh-CN" dirty="0"/>
              <a:t>The City of Seattle, is the city that most closely connected to Japan in the United States. It provides lot of </a:t>
            </a:r>
            <a:r>
              <a:rPr lang="en-US" altLang="zh-CN" dirty="0" smtClean="0"/>
              <a:t>opportunities </a:t>
            </a:r>
            <a:r>
              <a:rPr lang="en-US" altLang="zh-CN" dirty="0"/>
              <a:t>and necessary environment for </a:t>
            </a:r>
            <a:r>
              <a:rPr lang="en-US" altLang="zh-CN" dirty="0" smtClean="0"/>
              <a:t>business </a:t>
            </a:r>
            <a:r>
              <a:rPr lang="en-US" altLang="zh-CN" dirty="0"/>
              <a:t>related to Japan. </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939" y="2677685"/>
            <a:ext cx="7620000" cy="3970020"/>
          </a:xfrm>
          <a:prstGeom prst="rect">
            <a:avLst/>
          </a:prstGeom>
        </p:spPr>
      </p:pic>
    </p:spTree>
    <p:extLst>
      <p:ext uri="{BB962C8B-B14F-4D97-AF65-F5344CB8AC3E}">
        <p14:creationId xmlns:p14="http://schemas.microsoft.com/office/powerpoint/2010/main" val="358493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476672"/>
            <a:ext cx="7772400" cy="1470025"/>
          </a:xfrm>
        </p:spPr>
        <p:txBody>
          <a:bodyPr/>
          <a:lstStyle/>
          <a:p>
            <a:r>
              <a:rPr lang="en-GB" altLang="zh-CN" b="1" dirty="0"/>
              <a:t>Business problem</a:t>
            </a:r>
            <a:endParaRPr lang="zh-CN" altLang="en-US" dirty="0"/>
          </a:p>
        </p:txBody>
      </p:sp>
      <p:sp>
        <p:nvSpPr>
          <p:cNvPr id="3" name="矩形 2"/>
          <p:cNvSpPr/>
          <p:nvPr/>
        </p:nvSpPr>
        <p:spPr>
          <a:xfrm>
            <a:off x="1025150" y="1916832"/>
            <a:ext cx="7488832" cy="3416320"/>
          </a:xfrm>
          <a:prstGeom prst="rect">
            <a:avLst/>
          </a:prstGeom>
        </p:spPr>
        <p:txBody>
          <a:bodyPr wrap="square">
            <a:spAutoFit/>
          </a:bodyPr>
          <a:lstStyle/>
          <a:p>
            <a:r>
              <a:rPr lang="en-US" altLang="zh-CN" dirty="0"/>
              <a:t>Seattle is the hometown for many famous cuisines that was developed by the Japanese coming here, like teriyaki. Ramen or Sushi restaurants have become so popular in this area and even in the United States. Starting a sushi restaurant can be a great business opportunity, but it is necessary to distinguish yourself from others by ingredients and materials.</a:t>
            </a:r>
          </a:p>
          <a:p>
            <a:r>
              <a:rPr lang="en-US" altLang="zh-CN" dirty="0"/>
              <a:t>If you plan a real restaurant that can demand higher prices for fresh fish, delivered daily from Japan, focus on neighborhoods and outlets that already attract a sophisticated Japanese client. If you plan a cheap buffet restaurant, points to the masses looking for affordable high-traffic locations with large shopping centers and other local points of interest. So it is evident that to survive in such competitive market it is very important to </a:t>
            </a:r>
            <a:r>
              <a:rPr lang="en-US" altLang="zh-CN" dirty="0" err="1"/>
              <a:t>startegically</a:t>
            </a:r>
            <a:r>
              <a:rPr lang="en-US" altLang="zh-CN" dirty="0"/>
              <a:t> plan. Various factors need to be studied </a:t>
            </a:r>
            <a:r>
              <a:rPr lang="en-US" altLang="zh-CN" dirty="0" err="1"/>
              <a:t>inorder</a:t>
            </a:r>
            <a:r>
              <a:rPr lang="en-US" altLang="zh-CN" dirty="0"/>
              <a:t> to decide on the Location</a:t>
            </a:r>
            <a:endParaRPr lang="en-US" altLang="zh-CN" dirty="0">
              <a:effectLst/>
            </a:endParaRPr>
          </a:p>
        </p:txBody>
      </p:sp>
    </p:spTree>
    <p:extLst>
      <p:ext uri="{BB962C8B-B14F-4D97-AF65-F5344CB8AC3E}">
        <p14:creationId xmlns:p14="http://schemas.microsoft.com/office/powerpoint/2010/main" val="1390475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476672"/>
            <a:ext cx="7772400" cy="1470025"/>
          </a:xfrm>
        </p:spPr>
        <p:txBody>
          <a:bodyPr/>
          <a:lstStyle/>
          <a:p>
            <a:r>
              <a:rPr lang="en-GB" altLang="zh-CN" b="1" dirty="0"/>
              <a:t>Target Audience</a:t>
            </a:r>
            <a:endParaRPr lang="zh-CN" altLang="en-US" dirty="0"/>
          </a:p>
        </p:txBody>
      </p:sp>
      <p:sp>
        <p:nvSpPr>
          <p:cNvPr id="3" name="矩形 2"/>
          <p:cNvSpPr/>
          <p:nvPr/>
        </p:nvSpPr>
        <p:spPr>
          <a:xfrm>
            <a:off x="1025150" y="1916832"/>
            <a:ext cx="7488832" cy="1754326"/>
          </a:xfrm>
          <a:prstGeom prst="rect">
            <a:avLst/>
          </a:prstGeom>
        </p:spPr>
        <p:txBody>
          <a:bodyPr wrap="square">
            <a:spAutoFit/>
          </a:bodyPr>
          <a:lstStyle/>
          <a:p>
            <a:r>
              <a:rPr lang="en-US" altLang="zh-CN" dirty="0"/>
              <a:t>My target audience is anyone who wants to open business in Seattle downtown, near the port, so I only focus on that borough during my analysis. The objective is to locate and recommend to the manager which neighborhood of Seattle will be best choice to start a restaurant.</a:t>
            </a:r>
          </a:p>
          <a:p>
            <a:r>
              <a:rPr lang="en-US" altLang="zh-CN" dirty="0"/>
              <a:t>This would interest anyone who wants to start a new Japanese or seafood restaurant in Seattle.</a:t>
            </a:r>
            <a:endParaRPr lang="en-US" altLang="zh-CN" dirty="0">
              <a:effectLst/>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3729227"/>
            <a:ext cx="4896544" cy="2755122"/>
          </a:xfrm>
          <a:prstGeom prst="rect">
            <a:avLst/>
          </a:prstGeom>
        </p:spPr>
      </p:pic>
    </p:spTree>
    <p:extLst>
      <p:ext uri="{BB962C8B-B14F-4D97-AF65-F5344CB8AC3E}">
        <p14:creationId xmlns:p14="http://schemas.microsoft.com/office/powerpoint/2010/main" val="85714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836712"/>
            <a:ext cx="7772400" cy="1470025"/>
          </a:xfrm>
        </p:spPr>
        <p:txBody>
          <a:bodyPr/>
          <a:lstStyle/>
          <a:p>
            <a:r>
              <a:rPr lang="en-GB" altLang="zh-CN" b="1" dirty="0" smtClean="0"/>
              <a:t>Data</a:t>
            </a:r>
            <a:endParaRPr lang="zh-CN" altLang="en-US" dirty="0"/>
          </a:p>
        </p:txBody>
      </p:sp>
      <p:sp>
        <p:nvSpPr>
          <p:cNvPr id="3" name="矩形 2"/>
          <p:cNvSpPr/>
          <p:nvPr/>
        </p:nvSpPr>
        <p:spPr>
          <a:xfrm>
            <a:off x="1020687" y="2708920"/>
            <a:ext cx="7488832" cy="2308324"/>
          </a:xfrm>
          <a:prstGeom prst="rect">
            <a:avLst/>
          </a:prstGeom>
        </p:spPr>
        <p:txBody>
          <a:bodyPr wrap="square">
            <a:spAutoFit/>
          </a:bodyPr>
          <a:lstStyle/>
          <a:p>
            <a:r>
              <a:rPr lang="en-US" altLang="zh-CN" dirty="0"/>
              <a:t>To find the best location for the sushi bar, we will use the following sources of information:</a:t>
            </a:r>
          </a:p>
          <a:p>
            <a:r>
              <a:rPr lang="en-US" altLang="zh-CN" dirty="0"/>
              <a:t>Here is the link to the dataset of neighborhood of Seattle: </a:t>
            </a:r>
            <a:r>
              <a:rPr lang="en-US" altLang="zh-CN" dirty="0">
                <a:hlinkClick r:id="rId2"/>
              </a:rPr>
              <a:t>https://github.com/seattleio/seattle-boundaries-data/blob/master/data/neighborhoods.geojson</a:t>
            </a:r>
            <a:endParaRPr lang="en-US" altLang="zh-CN" dirty="0"/>
          </a:p>
          <a:p>
            <a:r>
              <a:rPr lang="en-US" altLang="zh-CN" dirty="0"/>
              <a:t>From Foursquare Venues Categories - </a:t>
            </a:r>
            <a:r>
              <a:rPr lang="en-US" altLang="zh-CN" dirty="0">
                <a:hlinkClick r:id="rId3"/>
              </a:rPr>
              <a:t>https://developer.foursquare.com/docs/resources/categories</a:t>
            </a:r>
            <a:r>
              <a:rPr lang="en-US" altLang="zh-CN" dirty="0"/>
              <a:t> Sushi category Id - 4bf58dd8d48988d1d2941735</a:t>
            </a:r>
            <a:endParaRPr lang="en-US" altLang="zh-CN" dirty="0">
              <a:effectLst/>
            </a:endParaRPr>
          </a:p>
        </p:txBody>
      </p:sp>
    </p:spTree>
    <p:extLst>
      <p:ext uri="{BB962C8B-B14F-4D97-AF65-F5344CB8AC3E}">
        <p14:creationId xmlns:p14="http://schemas.microsoft.com/office/powerpoint/2010/main" val="605744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0" y="260648"/>
            <a:ext cx="7772400" cy="1470025"/>
          </a:xfrm>
        </p:spPr>
        <p:txBody>
          <a:bodyPr/>
          <a:lstStyle/>
          <a:p>
            <a:r>
              <a:rPr lang="en-GB" altLang="zh-CN" b="1" dirty="0" smtClean="0"/>
              <a:t>Method</a:t>
            </a:r>
            <a:endParaRPr lang="zh-CN" altLang="en-US" dirty="0"/>
          </a:p>
        </p:txBody>
      </p:sp>
      <p:sp>
        <p:nvSpPr>
          <p:cNvPr id="3" name="矩形 2"/>
          <p:cNvSpPr/>
          <p:nvPr/>
        </p:nvSpPr>
        <p:spPr>
          <a:xfrm>
            <a:off x="1020687" y="1529809"/>
            <a:ext cx="7488832" cy="923330"/>
          </a:xfrm>
          <a:prstGeom prst="rect">
            <a:avLst/>
          </a:prstGeom>
        </p:spPr>
        <p:txBody>
          <a:bodyPr wrap="square">
            <a:spAutoFit/>
          </a:bodyPr>
          <a:lstStyle/>
          <a:p>
            <a:pPr algn="just"/>
            <a:r>
              <a:rPr lang="en-US" altLang="zh-CN" dirty="0" smtClean="0"/>
              <a:t>Us</a:t>
            </a:r>
            <a:r>
              <a:rPr lang="tr-TR" altLang="zh-CN" dirty="0" smtClean="0"/>
              <a:t>ing</a:t>
            </a:r>
            <a:r>
              <a:rPr lang="en-US" altLang="zh-CN" dirty="0" smtClean="0"/>
              <a:t> features </a:t>
            </a:r>
            <a:r>
              <a:rPr lang="en-US" altLang="zh-CN" dirty="0"/>
              <a:t>to group the neighborhoods into clusters K-means clustering algorithm will be use to complete this task. And also, the Folium library to visualize the neighborhoods in </a:t>
            </a:r>
            <a:r>
              <a:rPr lang="en-US" altLang="zh-CN" dirty="0" smtClean="0"/>
              <a:t>Seattle </a:t>
            </a:r>
            <a:r>
              <a:rPr lang="en-US" altLang="zh-CN" dirty="0"/>
              <a:t>and its emerging clusters.</a:t>
            </a:r>
            <a:endParaRPr lang="tr-TR" altLang="zh-C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648" y="2564904"/>
            <a:ext cx="7975600" cy="398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2483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76672"/>
            <a:ext cx="5383312" cy="2691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647046"/>
            <a:ext cx="8244408" cy="2690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053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153675" cy="2403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18" y="3284984"/>
            <a:ext cx="7663742" cy="242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672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352</Words>
  <Application>Microsoft Office PowerPoint</Application>
  <PresentationFormat>全屏显示(4:3)</PresentationFormat>
  <Paragraphs>15</Paragraphs>
  <Slides>8</Slides>
  <Notes>0</Notes>
  <HiddenSlides>0</HiddenSlides>
  <MMClips>0</MMClips>
  <ScaleCrop>false</ScaleCrop>
  <HeadingPairs>
    <vt:vector size="4" baseType="variant">
      <vt:variant>
        <vt:lpstr>主题</vt:lpstr>
      </vt:variant>
      <vt:variant>
        <vt:i4>1</vt:i4>
      </vt:variant>
      <vt:variant>
        <vt:lpstr>幻灯片标题</vt:lpstr>
      </vt:variant>
      <vt:variant>
        <vt:i4>8</vt:i4>
      </vt:variant>
    </vt:vector>
  </HeadingPairs>
  <TitlesOfParts>
    <vt:vector size="9" baseType="lpstr">
      <vt:lpstr>Office 主题</vt:lpstr>
      <vt:lpstr>Sushi Restaurant in Seattle</vt:lpstr>
      <vt:lpstr>Introduction</vt:lpstr>
      <vt:lpstr>Business problem</vt:lpstr>
      <vt:lpstr>Target Audience</vt:lpstr>
      <vt:lpstr>Data</vt:lpstr>
      <vt:lpstr>Method</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Sushi Restaurant in Seattle</dc:title>
  <dc:creator>asus</dc:creator>
  <cp:lastModifiedBy>Windows 用户</cp:lastModifiedBy>
  <cp:revision>2</cp:revision>
  <dcterms:created xsi:type="dcterms:W3CDTF">2019-07-29T23:38:43Z</dcterms:created>
  <dcterms:modified xsi:type="dcterms:W3CDTF">2019-07-29T23:51:33Z</dcterms:modified>
</cp:coreProperties>
</file>